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60" r:id="rId4"/>
    <p:sldId id="263" r:id="rId5"/>
    <p:sldId id="264" r:id="rId6"/>
    <p:sldId id="259" r:id="rId7"/>
    <p:sldId id="265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412776"/>
            <a:ext cx="6512511" cy="31683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Фотоматериалы по использованию фраз разговорно-обиходного характера в условиях группы продлённого дня.</a:t>
            </a:r>
            <a:endParaRPr lang="ru-R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3326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КОУ «Нижневартовская школа для обучающихся с ограниченными возможностями здоровья №1»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4" y="4797152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Подготовили воспитатели ГПД:</a:t>
            </a:r>
          </a:p>
          <a:p>
            <a:r>
              <a:rPr lang="ru-RU" dirty="0" smtClean="0"/>
              <a:t>Харисова Ж.А.</a:t>
            </a:r>
          </a:p>
          <a:p>
            <a:r>
              <a:rPr lang="ru-RU" dirty="0" err="1" smtClean="0"/>
              <a:t>Тулякова</a:t>
            </a:r>
            <a:r>
              <a:rPr lang="ru-RU" dirty="0" smtClean="0"/>
              <a:t> М.А.</a:t>
            </a:r>
          </a:p>
          <a:p>
            <a:r>
              <a:rPr lang="ru-RU" dirty="0" smtClean="0"/>
              <a:t>Смирнова Н.С.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4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3" y="116632"/>
            <a:ext cx="8242295" cy="864096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столовой. Работа с речевым материалом.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44" y="944268"/>
            <a:ext cx="35480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1"/>
          <a:stretch/>
        </p:blipFill>
        <p:spPr>
          <a:xfrm>
            <a:off x="2931552" y="3789040"/>
            <a:ext cx="260627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7"/>
          <a:stretch/>
        </p:blipFill>
        <p:spPr>
          <a:xfrm>
            <a:off x="2923346" y="764704"/>
            <a:ext cx="2606278" cy="2807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9" y="895848"/>
            <a:ext cx="26035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Объект 13"/>
          <p:cNvPicPr>
            <a:picLocks noGrp="1" noChangeAspect="1"/>
          </p:cNvPicPr>
          <p:nvPr>
            <p:ph sz="quarter" idx="13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6"/>
          <a:stretch/>
        </p:blipFill>
        <p:spPr>
          <a:xfrm>
            <a:off x="227117" y="4053210"/>
            <a:ext cx="2606278" cy="230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Объект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3"/>
          <a:stretch/>
        </p:blipFill>
        <p:spPr>
          <a:xfrm>
            <a:off x="5757511" y="3984259"/>
            <a:ext cx="2952328" cy="248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6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Фразы, </a:t>
            </a:r>
            <a: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</a:t>
            </a: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организацией и проведением </a:t>
            </a:r>
            <a:r>
              <a:rPr lang="ru-RU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95508"/>
            <a:ext cx="3456383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1" y="4242902"/>
            <a:ext cx="3362227" cy="2342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8646" r="10332" b="10572"/>
          <a:stretch/>
        </p:blipFill>
        <p:spPr>
          <a:xfrm>
            <a:off x="6037458" y="4413261"/>
            <a:ext cx="3172692" cy="228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99" y="1194728"/>
            <a:ext cx="3305944" cy="2203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1857" y="3398691"/>
            <a:ext cx="2614949" cy="348848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80" y="1667252"/>
            <a:ext cx="2637030" cy="197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7" y="1340768"/>
            <a:ext cx="3197671" cy="2403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0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84586"/>
            <a:ext cx="2376264" cy="292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79" y="4362815"/>
            <a:ext cx="2951820" cy="196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96" y="-21867"/>
            <a:ext cx="2973199" cy="2567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25" y="4374427"/>
            <a:ext cx="2548619" cy="24835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81" y="2381113"/>
            <a:ext cx="2894214" cy="217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7"/>
          <a:stretch>
            <a:fillRect/>
          </a:stretch>
        </p:blipFill>
        <p:spPr>
          <a:xfrm>
            <a:off x="80815" y="1124744"/>
            <a:ext cx="2926334" cy="2194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819" y="3848291"/>
            <a:ext cx="2847262" cy="213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34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200" y="188640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Работа в библиотеке.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8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фото октябрь 1кл\фото 1 класс\DSC01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12" y="3480001"/>
            <a:ext cx="4029899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t="1656" r="1241" b="17561"/>
          <a:stretch/>
        </p:blipFill>
        <p:spPr>
          <a:xfrm>
            <a:off x="4932040" y="1117070"/>
            <a:ext cx="3475127" cy="243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20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effectLst/>
              </a:rPr>
              <a:t> Наблюдение за погодой.</a:t>
            </a:r>
            <a:endParaRPr lang="ru-RU" sz="4000" dirty="0">
              <a:effectLst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468" y="1785689"/>
            <a:ext cx="2366609" cy="315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/>
          <a:stretch/>
        </p:blipFill>
        <p:spPr>
          <a:xfrm>
            <a:off x="5681253" y="1366226"/>
            <a:ext cx="2937346" cy="2566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t="28778" r="3081" b="18585"/>
          <a:stretch/>
        </p:blipFill>
        <p:spPr>
          <a:xfrm>
            <a:off x="5148064" y="4149080"/>
            <a:ext cx="3395335" cy="260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3750"/>
          <a:stretch/>
        </p:blipFill>
        <p:spPr>
          <a:xfrm>
            <a:off x="251520" y="1399886"/>
            <a:ext cx="2775373" cy="188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3003"/>
            <a:ext cx="2322787" cy="309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3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Экскурсии.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" y="1268760"/>
            <a:ext cx="2794071" cy="2095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05" y="669527"/>
            <a:ext cx="3346450" cy="251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55" y="1124744"/>
            <a:ext cx="2484020" cy="331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5" y="4472792"/>
            <a:ext cx="2903013" cy="1935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356" y="4571504"/>
            <a:ext cx="2621919" cy="196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21" y="2780543"/>
            <a:ext cx="3739086" cy="280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4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96944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>
                <a:effectLst/>
              </a:rPr>
              <a:t>Самоподготовка</a:t>
            </a:r>
            <a:r>
              <a:rPr lang="ru-RU" sz="4000" dirty="0">
                <a:effectLst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3240361" cy="2423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8680"/>
            <a:ext cx="3249613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9"/>
          <a:stretch/>
        </p:blipFill>
        <p:spPr>
          <a:xfrm>
            <a:off x="412638" y="1052736"/>
            <a:ext cx="480319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72673"/>
            <a:ext cx="3218967" cy="288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249</TotalTime>
  <Words>69</Words>
  <Application>Microsoft Office PowerPoint</Application>
  <PresentationFormat>Экран (4:3)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Georgia</vt:lpstr>
      <vt:lpstr>Times New Roman</vt:lpstr>
      <vt:lpstr>Trebuchet MS</vt:lpstr>
      <vt:lpstr>Воздушный поток</vt:lpstr>
      <vt:lpstr>Фотоматериалы по использованию фраз разговорно-обиходного характера в условиях группы продлённого дня.</vt:lpstr>
      <vt:lpstr> В столовой. Работа с речевым материалом. </vt:lpstr>
      <vt:lpstr>Фразы, связанные с организацией и проведением занятий.</vt:lpstr>
      <vt:lpstr>Презентация PowerPoint</vt:lpstr>
      <vt:lpstr>Работа в библиотеке.</vt:lpstr>
      <vt:lpstr> Наблюдение за погодой.</vt:lpstr>
      <vt:lpstr>Экскурсии.</vt:lpstr>
      <vt:lpstr>Самоподготовка.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отчет по методическим рекомендациям по использованию фраз.</dc:title>
  <dc:creator>215к</dc:creator>
  <cp:lastModifiedBy>admin</cp:lastModifiedBy>
  <cp:revision>34</cp:revision>
  <dcterms:created xsi:type="dcterms:W3CDTF">2021-12-27T06:25:48Z</dcterms:created>
  <dcterms:modified xsi:type="dcterms:W3CDTF">2022-04-26T11:11:39Z</dcterms:modified>
</cp:coreProperties>
</file>